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3" r:id="rId5"/>
    <p:sldId id="258" r:id="rId6"/>
    <p:sldId id="260" r:id="rId7"/>
    <p:sldId id="264" r:id="rId8"/>
    <p:sldId id="261" r:id="rId9"/>
    <p:sldId id="265" r:id="rId10"/>
    <p:sldId id="262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igital-photography-school.com/photographing-details-in-a-scene/" TargetMode="Externa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trip101.com/article/souvenirs-argentina" TargetMode="Externa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/photos/gaucho-argentina?page=2&amp;phrase=gaucho%20argentina&amp;sort=mostpopular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6F032-5147-714B-8345-794D6E277B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photo shots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52993-70F1-9941-9DB7-3B20DCA00F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 introduction to </a:t>
            </a:r>
          </a:p>
          <a:p>
            <a:r>
              <a:rPr lang="en-US" dirty="0"/>
              <a:t>training your eyes to take better photos </a:t>
            </a:r>
          </a:p>
          <a:p>
            <a:r>
              <a:rPr lang="en-US" dirty="0"/>
              <a:t>with your phone.</a:t>
            </a:r>
          </a:p>
        </p:txBody>
      </p:sp>
    </p:spTree>
    <p:extLst>
      <p:ext uri="{BB962C8B-B14F-4D97-AF65-F5344CB8AC3E}">
        <p14:creationId xmlns:p14="http://schemas.microsoft.com/office/powerpoint/2010/main" val="100389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72F6A24-139E-4EB5-86D2-431F42EF8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963AE85-BE5D-4975-BACF-DDDCC9C2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E7751F0-16BF-4A9D-B778-5D46B92B4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D755924-121A-47AA-8613-995D4108B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4D2AFDA-19BE-4455-830E-1541E5D7B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FB15EBF-E414-4E00-87E7-700A78A60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2D4CF7-3FAE-AE4E-99AA-DC8D023AA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2" y="982132"/>
            <a:ext cx="4802185" cy="1303867"/>
          </a:xfrm>
        </p:spPr>
        <p:txBody>
          <a:bodyPr>
            <a:normAutofit fontScale="90000"/>
          </a:bodyPr>
          <a:lstStyle/>
          <a:p>
            <a:r>
              <a:rPr lang="en-US" dirty="0"/>
              <a:t>DETAILS with OBJECTS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DA5B05-DD14-4860-AC45-02A8D2EE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517009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B59A1979-DDB8-A242-97D8-5F32CA4E17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745" r="2398" b="-1"/>
          <a:stretch/>
        </p:blipFill>
        <p:spPr>
          <a:xfrm>
            <a:off x="1412683" y="1410208"/>
            <a:ext cx="3876801" cy="3858780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6BE37AC-AD36-4C42-9B8C-C5500F4E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2" y="2400639"/>
            <a:ext cx="4802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9C45603-9E3F-D648-BDC4-0965E42DB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165056" y="2787650"/>
            <a:ext cx="4660900" cy="2857500"/>
          </a:xfrm>
        </p:spPr>
      </p:pic>
    </p:spTree>
    <p:extLst>
      <p:ext uri="{BB962C8B-B14F-4D97-AF65-F5344CB8AC3E}">
        <p14:creationId xmlns:p14="http://schemas.microsoft.com/office/powerpoint/2010/main" val="2726881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1A9F3-6E4C-2348-B436-571D1E6A4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with PEOPLE</a:t>
            </a:r>
          </a:p>
        </p:txBody>
      </p:sp>
      <p:pic>
        <p:nvPicPr>
          <p:cNvPr id="5" name="Content Placeholder 4" descr="A picture containing mountain, mammal, dog&#10;&#10;Description automatically generated">
            <a:extLst>
              <a:ext uri="{FF2B5EF4-FFF2-40B4-BE49-F238E27FC236}">
                <a16:creationId xmlns:a16="http://schemas.microsoft.com/office/drawing/2014/main" id="{CF9DF790-421D-1841-A0C5-CB98656F69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7594" y="2557463"/>
            <a:ext cx="4976812" cy="3317875"/>
          </a:xfrm>
        </p:spPr>
      </p:pic>
    </p:spTree>
    <p:extLst>
      <p:ext uri="{BB962C8B-B14F-4D97-AF65-F5344CB8AC3E}">
        <p14:creationId xmlns:p14="http://schemas.microsoft.com/office/powerpoint/2010/main" val="111301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112F593-7207-B041-A52C-61DFBC11E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b="1" dirty="0"/>
              <a:t>Details </a:t>
            </a:r>
            <a:r>
              <a:rPr lang="en-US" dirty="0"/>
              <a:t>in your photos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5BAD81-CA5A-7745-92F9-BC475B45A07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https://digital-photography-school.com/photographing-details-in-a-scene/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9A1C06F-05B3-FD40-845D-ACBA693D78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online article and photos!</a:t>
            </a:r>
          </a:p>
        </p:txBody>
      </p:sp>
    </p:spTree>
    <p:extLst>
      <p:ext uri="{BB962C8B-B14F-4D97-AF65-F5344CB8AC3E}">
        <p14:creationId xmlns:p14="http://schemas.microsoft.com/office/powerpoint/2010/main" val="1931462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BB5CF-C25E-4C4B-9C70-901DE115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CLOSE-up</a:t>
            </a:r>
            <a:endParaRPr lang="en-US" dirty="0"/>
          </a:p>
        </p:txBody>
      </p:sp>
      <p:pic>
        <p:nvPicPr>
          <p:cNvPr id="5" name="Content Placeholder 4" descr="Close 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68BD2FAA-D37E-0C4D-9AAF-0E6E05CFE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4034" y="2557463"/>
            <a:ext cx="4983932" cy="3317875"/>
          </a:xfrm>
        </p:spPr>
      </p:pic>
    </p:spTree>
    <p:extLst>
      <p:ext uri="{BB962C8B-B14F-4D97-AF65-F5344CB8AC3E}">
        <p14:creationId xmlns:p14="http://schemas.microsoft.com/office/powerpoint/2010/main" val="1726643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AA282-0EE5-1C46-95A2-1A686052B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 shot with strong foreground</a:t>
            </a:r>
          </a:p>
        </p:txBody>
      </p:sp>
      <p:pic>
        <p:nvPicPr>
          <p:cNvPr id="5" name="Content Placeholder 4" descr="A person walking on a bridge&#10;&#10;Description automatically generated with medium confidence">
            <a:extLst>
              <a:ext uri="{FF2B5EF4-FFF2-40B4-BE49-F238E27FC236}">
                <a16:creationId xmlns:a16="http://schemas.microsoft.com/office/drawing/2014/main" id="{E3CDF361-548C-E14E-AC28-FE64478FB9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5566" y="2557463"/>
            <a:ext cx="4980868" cy="3317875"/>
          </a:xfrm>
        </p:spPr>
      </p:pic>
    </p:spTree>
    <p:extLst>
      <p:ext uri="{BB962C8B-B14F-4D97-AF65-F5344CB8AC3E}">
        <p14:creationId xmlns:p14="http://schemas.microsoft.com/office/powerpoint/2010/main" val="2499044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AFE04CC-9F1D-7646-AC12-3FF4D0CAC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3660056" cy="1325373"/>
          </a:xfrm>
        </p:spPr>
        <p:txBody>
          <a:bodyPr anchor="b">
            <a:normAutofit/>
          </a:bodyPr>
          <a:lstStyle/>
          <a:p>
            <a:r>
              <a:rPr lang="en-US" sz="2800">
                <a:solidFill>
                  <a:srgbClr val="262626"/>
                </a:solidFill>
              </a:rPr>
              <a:t>Medium shot with strong foreground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7102A01-F11E-40FA-B784-62C86A392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93774"/>
            <a:ext cx="3660057" cy="3382094"/>
          </a:xfrm>
        </p:spPr>
        <p:txBody>
          <a:bodyPr>
            <a:normAutofit/>
          </a:bodyPr>
          <a:lstStyle/>
          <a:p>
            <a:pPr algn="ctr"/>
            <a:endParaRPr lang="en-US" sz="1600">
              <a:solidFill>
                <a:srgbClr val="262626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174876-4231-4F45-A8E0-BDC32618D4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8668" y="1370030"/>
            <a:ext cx="5469466" cy="4117937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896437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686C1C-1C0B-554C-B377-421CFB9BD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these composition rules: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4382E8-5216-B54E-B30D-94DEA2259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of lines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BE28316-E523-7E4A-AEB6-0A83AA881C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862156" y="3243263"/>
            <a:ext cx="3584537" cy="2632075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C3109A-6CD5-3E44-AADA-05BFC08EA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Use of texture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EF4E7BF3-3937-2349-A4BC-85C834BC63F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866943" y="3243263"/>
            <a:ext cx="3344440" cy="2632075"/>
          </a:xfrm>
        </p:spPr>
      </p:pic>
    </p:spTree>
    <p:extLst>
      <p:ext uri="{BB962C8B-B14F-4D97-AF65-F5344CB8AC3E}">
        <p14:creationId xmlns:p14="http://schemas.microsoft.com/office/powerpoint/2010/main" val="3954492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A756-6C3D-2347-8B6F-112D89CDA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the composition rules: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BFA4E-67D3-734A-850E-A97AF64B1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of lines in nature</a:t>
            </a:r>
          </a:p>
        </p:txBody>
      </p:sp>
      <p:pic>
        <p:nvPicPr>
          <p:cNvPr id="8" name="Content Placeholder 7" descr="A picture containing sky, outdoor, sand, field&#10;&#10;Description automatically generated">
            <a:extLst>
              <a:ext uri="{FF2B5EF4-FFF2-40B4-BE49-F238E27FC236}">
                <a16:creationId xmlns:a16="http://schemas.microsoft.com/office/drawing/2014/main" id="{4D24C23F-BB29-AF48-9FA9-D304DBD700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60674" y="3301314"/>
            <a:ext cx="2366233" cy="1892986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0C16F5-5079-CC44-AFD5-5DD519C793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Use of lines with people</a:t>
            </a:r>
          </a:p>
        </p:txBody>
      </p:sp>
      <p:pic>
        <p:nvPicPr>
          <p:cNvPr id="10" name="Content Placeholder 9" descr="A person lying on a bed&#10;&#10;Description automatically generated with low confidence">
            <a:extLst>
              <a:ext uri="{FF2B5EF4-FFF2-40B4-BE49-F238E27FC236}">
                <a16:creationId xmlns:a16="http://schemas.microsoft.com/office/drawing/2014/main" id="{ACC20E4C-BA65-7C43-8D99-A0C9C8E185F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605713" y="3623206"/>
            <a:ext cx="2552342" cy="1475844"/>
          </a:xfrm>
        </p:spPr>
      </p:pic>
    </p:spTree>
    <p:extLst>
      <p:ext uri="{BB962C8B-B14F-4D97-AF65-F5344CB8AC3E}">
        <p14:creationId xmlns:p14="http://schemas.microsoft.com/office/powerpoint/2010/main" val="2206488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285C-5D69-A740-B115-E079E8EF4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different horizons: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785B0-8718-E248-942B-D9CB8558A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 horizon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3422875-06F6-B04A-A028-CB27C32246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12036" y="3607329"/>
            <a:ext cx="3642337" cy="2039709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22105B-45CA-8F42-9639-91F8210AC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Medium horizon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3BFEE8A-89AA-1E4B-9D2C-46901956CD0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837629" y="3429084"/>
            <a:ext cx="2571484" cy="1708066"/>
          </a:xfrm>
        </p:spPr>
      </p:pic>
    </p:spTree>
    <p:extLst>
      <p:ext uri="{BB962C8B-B14F-4D97-AF65-F5344CB8AC3E}">
        <p14:creationId xmlns:p14="http://schemas.microsoft.com/office/powerpoint/2010/main" val="3792540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4E301-5FBD-1845-88D8-EDCD98785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a frame to frame your photo:</a:t>
            </a:r>
          </a:p>
        </p:txBody>
      </p:sp>
      <p:pic>
        <p:nvPicPr>
          <p:cNvPr id="8" name="Content Placeholder 7" descr="A picture containing indoor, close&#10;&#10;Description automatically generated">
            <a:extLst>
              <a:ext uri="{FF2B5EF4-FFF2-40B4-BE49-F238E27FC236}">
                <a16:creationId xmlns:a16="http://schemas.microsoft.com/office/drawing/2014/main" id="{5862C315-5B8A-4345-83B2-290963A5A9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69093" y="3243793"/>
            <a:ext cx="1679713" cy="2632075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A115CB8-419E-9D48-8BD2-D4BD763438E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940442" y="3243263"/>
            <a:ext cx="1956156" cy="1593321"/>
          </a:xfrm>
        </p:spPr>
      </p:pic>
      <p:pic>
        <p:nvPicPr>
          <p:cNvPr id="12" name="Picture 11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86746E92-BFCD-1747-8AB0-5F150F962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192" y="3429000"/>
            <a:ext cx="4852191" cy="323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36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14F7DB2-2747-44B1-8CCD-EA4CF6EAB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B274392-2BAA-4EFD-A7A4-941ABF7B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4E9F97B-B428-4C46-8004-BC4A40DEF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6C42F04-DEA1-45C3-9F84-8B1652F9C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A860151-6D39-4EDD-99B8-908690A0D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02D87C-1E23-4B24-AFE6-A85743C72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B7C4858-FAA3-4226-A856-193A01910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C1B503-0291-4E82-A65E-72D604D9F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3F836C5-9601-4982-A121-CCA49BF7B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bg2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46C3F6-F16A-FA4B-9802-D4431ECA3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dirty="0">
                <a:solidFill>
                  <a:srgbClr val="FFFFFF"/>
                </a:solidFill>
              </a:rPr>
              <a:t>For more ideas on photo compositions</a:t>
            </a:r>
            <a:br>
              <a:rPr lang="en-US" sz="3700" dirty="0">
                <a:solidFill>
                  <a:srgbClr val="FFFFFF"/>
                </a:solidFill>
              </a:rPr>
            </a:br>
            <a:r>
              <a:rPr lang="en-US" sz="3700" dirty="0">
                <a:solidFill>
                  <a:srgbClr val="FFFFFF"/>
                </a:solidFill>
              </a:rPr>
              <a:t>and on items to purchase to bring back home!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6CD0D05-FF47-4ABB-841C-0600CADC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B8684-B373-0641-91A9-49AB53276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0360" y="469900"/>
            <a:ext cx="5953630" cy="54059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hlinkClick r:id="rId5"/>
              </a:rPr>
              <a:t>https://trip101.com/article/souvenirs-argentina</a:t>
            </a:r>
            <a:endParaRPr lang="en-US" sz="2000" dirty="0">
              <a:solidFill>
                <a:schemeClr val="bg1"/>
              </a:solidFill>
            </a:endParaRPr>
          </a:p>
          <a:p>
            <a:pPr algn="l">
              <a:buFont typeface="Arial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953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FB9D4A-41B3-EC40-96B4-3AD004BB3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rgbClr val="FFFFFF"/>
                </a:solidFill>
              </a:rPr>
              <a:t>To prepare about visiting the ranch and eating Asado– here is Getty Photo with an array of great looking photos and compositions!</a:t>
            </a:r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D8-4A6A-5940-AB27-F864BC1DA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1193625"/>
          </a:xfrm>
        </p:spPr>
        <p:txBody>
          <a:bodyPr>
            <a:normAutofit/>
          </a:bodyPr>
          <a:lstStyle/>
          <a:p>
            <a:r>
              <a:rPr lang="en-US" dirty="0">
                <a:hlinkClick r:id="rId3"/>
              </a:rPr>
              <a:t>https://www.gettyimages.com/photos/gaucho-argentina?page=2&amp;phrase=gaucho%20argentina&amp;sort=mostpopular</a:t>
            </a:r>
            <a:endParaRPr lang="en-US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83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63</TotalTime>
  <Words>171</Words>
  <Application>Microsoft Macintosh PowerPoint</Application>
  <PresentationFormat>Widescreen</PresentationFormat>
  <Paragraphs>26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Garamond</vt:lpstr>
      <vt:lpstr>Organic</vt:lpstr>
      <vt:lpstr>Types of photo shots</vt:lpstr>
      <vt:lpstr>DETAILS with OBJECTS</vt:lpstr>
      <vt:lpstr>Details with PEOPLE</vt:lpstr>
      <vt:lpstr>Using Details in your photos</vt:lpstr>
      <vt:lpstr>CLOSE-up</vt:lpstr>
      <vt:lpstr>Long shot with strong foreground</vt:lpstr>
      <vt:lpstr>Medium shot with strong foreground</vt:lpstr>
      <vt:lpstr>Use these composition rules:</vt:lpstr>
      <vt:lpstr>Use the composition rules:</vt:lpstr>
      <vt:lpstr>Use different horizons:</vt:lpstr>
      <vt:lpstr>Use a frame to frame your photo:</vt:lpstr>
      <vt:lpstr>For more ideas on photo compositions and on items to purchase to bring back home! </vt:lpstr>
      <vt:lpstr>To prepare about visiting the ranch and eating Asado– here is Getty Photo with an array of great looking photos and compositions!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photo shots</dc:title>
  <dc:creator>MariaCristina Santana</dc:creator>
  <cp:lastModifiedBy>MariaCristina Santana</cp:lastModifiedBy>
  <cp:revision>3</cp:revision>
  <dcterms:created xsi:type="dcterms:W3CDTF">2021-08-31T19:09:23Z</dcterms:created>
  <dcterms:modified xsi:type="dcterms:W3CDTF">2021-10-04T14:24:58Z</dcterms:modified>
</cp:coreProperties>
</file>